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80" r:id="rId5"/>
    <p:sldId id="279" r:id="rId6"/>
    <p:sldId id="273" r:id="rId7"/>
    <p:sldId id="285" r:id="rId8"/>
    <p:sldId id="263" r:id="rId9"/>
    <p:sldId id="272" r:id="rId10"/>
    <p:sldId id="286" r:id="rId11"/>
    <p:sldId id="292" r:id="rId12"/>
    <p:sldId id="281" r:id="rId13"/>
    <p:sldId id="287" r:id="rId14"/>
    <p:sldId id="282" r:id="rId15"/>
    <p:sldId id="284" r:id="rId16"/>
    <p:sldId id="289" r:id="rId17"/>
    <p:sldId id="303" r:id="rId18"/>
    <p:sldId id="299" r:id="rId19"/>
    <p:sldId id="304" r:id="rId20"/>
    <p:sldId id="305" r:id="rId21"/>
    <p:sldId id="300" r:id="rId22"/>
    <p:sldId id="301" r:id="rId23"/>
    <p:sldId id="302" r:id="rId24"/>
    <p:sldId id="270" r:id="rId25"/>
    <p:sldId id="261" r:id="rId26"/>
    <p:sldId id="271" r:id="rId27"/>
    <p:sldId id="298" r:id="rId28"/>
    <p:sldId id="294" r:id="rId29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>
      <p:cViewPr varScale="1">
        <p:scale>
          <a:sx n="96" d="100"/>
          <a:sy n="96" d="100"/>
        </p:scale>
        <p:origin x="360" y="8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91637"/>
            <a:ext cx="8568952" cy="547074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19672" y="1799116"/>
            <a:ext cx="5976664" cy="268370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279429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그림그리기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3928" y="2790733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따라그리기</a:t>
            </a:r>
            <a:endParaRPr lang="ko-KR" altLang="en-US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96136" y="282663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도형그리기</a:t>
            </a:r>
            <a:endParaRPr lang="ko-KR" altLang="en-US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051720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색칠하기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23928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움직이기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796136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종료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619672" y="2492896"/>
            <a:ext cx="59766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19872" y="1890532"/>
            <a:ext cx="226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1"/>
                </a:solidFill>
              </a:rPr>
              <a:t>CONTENTS</a:t>
            </a:r>
            <a:endParaRPr lang="ko-KR" altLang="en-US" sz="3000" b="1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04" y="3330692"/>
            <a:ext cx="3717032" cy="37170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8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0" y="1020343"/>
            <a:ext cx="8512892" cy="53360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1560" y="1349810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그림그리기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2" y="2832951"/>
            <a:ext cx="3717032" cy="37170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092280" y="1349810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메뉴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816</Words>
  <Application>Microsoft Office PowerPoint</Application>
  <PresentationFormat>화면 슬라이드 쇼(4:3)</PresentationFormat>
  <Paragraphs>283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한컴 윤고딕 240</vt:lpstr>
      <vt:lpstr>Arial</vt:lpstr>
      <vt:lpstr>타이포_뽀로로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민영진</cp:lastModifiedBy>
  <cp:revision>104</cp:revision>
  <dcterms:created xsi:type="dcterms:W3CDTF">2016-11-29T08:50:45Z</dcterms:created>
  <dcterms:modified xsi:type="dcterms:W3CDTF">2017-01-08T14:59:47Z</dcterms:modified>
</cp:coreProperties>
</file>